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244" autoAdjust="0"/>
    <p:restoredTop sz="94660"/>
  </p:normalViewPr>
  <p:slideViewPr>
    <p:cSldViewPr snapToGrid="0">
      <p:cViewPr varScale="1">
        <p:scale>
          <a:sx n="64" d="100"/>
          <a:sy n="64" d="100"/>
        </p:scale>
        <p:origin x="102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svg>
</file>

<file path=ppt/media/image3.jpg>
</file>

<file path=ppt/media/image4.jpg>
</file>

<file path=ppt/media/image5.jpe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8FEAB-0E80-4FDB-8263-E991D24C07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9F519B-814C-489A-B209-75F8802D4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B56ED-DB95-411E-B03E-AAFB9B96C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AD729-530C-4A04-B817-523DB2B0E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37FB7-746E-48B9-A379-82CAD953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1336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C62A2-C4B4-40C1-8C7A-42DD1F61B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6F228-49DA-4D6D-8DF3-0DC9469E90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9844B-6304-467E-A0DF-546D9A847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C47F4-F189-4D02-A25C-B5C5F6C9B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D1B3E-576F-45FA-A98E-5FE685EF2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0084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4D7484-087C-456E-B638-9C34B16C5E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90022-D81B-47D1-9771-54F3B5E56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BBB62-B723-43D8-AD6C-31D0FC4E8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0A0C67-8EE8-4A25-90ED-4A047E801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7DA282-3184-4DAB-B667-9DC8EDC1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8497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7F84A-B63F-4A04-8A40-B91A734A0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69F75-E6D4-4B4C-B0D2-1F18CC8B4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B6A53-9AD7-42E9-980B-7429967B0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6DC69-81B8-44DC-ABD8-BDACF74F5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928FB-09E8-407B-8069-7C3EEA22E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5358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3431D-ED38-44DD-935A-313B942C5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B469B2-36CC-41F5-BCE0-0A393D267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FEA08-440C-4F28-ACAE-D788057DC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E3C05-4BD9-413F-B4A5-E9F3AB853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B17B4-E15F-4288-BAC3-30A4D945C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318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55EE7-9B6C-46D5-A348-086172201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F15FC-BAB7-474B-A4D4-AB9EC415C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B5815-A464-4500-B9AC-ACF9844C10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28DD3-D7E5-4E6C-92A6-533A7AA42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BD25A4-7B2B-4C78-8811-B941DD014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1B73F-451E-46E5-9DF8-885361234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4243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9B8CC-74AB-43F1-BE29-D98911D75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D41695-8A5B-4FBD-98DA-47A0342F3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D2B4EF-EE3C-452B-9AF8-2B52F1282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D87CBC-62C7-4DFD-A794-4B40AB4FF0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497EE1-F3A4-46EB-9A8C-3808584806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F58D98-EA7F-47A0-9F0C-157C9AAB8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046B0C-18B6-4390-A262-82C6E74EF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BCA5EE-BA79-4774-BAA0-958F6602B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3790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55C85-D2B6-45E9-AE8B-A731BB223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C1C338-15E7-49D0-AEBC-268AFBA6D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080431-1A79-48A3-A186-76CAA1981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FB0327-440C-4A51-B5EE-EB8B8E83C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914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D72F90-8C96-4DD3-B4AF-818254804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3D40D2-CFE9-4B33-A57E-E556D6900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FCF8C8-F90F-4467-AAB7-19AF5F341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774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660B-4A9B-47D2-899D-854EB5F1A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90A6B-569B-45FE-9079-47E6F16F3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50B645-A6BB-45DF-8D50-AA4EA66D1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4101A-BBD9-4D77-BD97-A30D8FA0D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1D76AE-1075-498A-B08A-CEAB98849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CAF073-1C9A-47DD-8E2F-0412A2E97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9988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12D06-0A66-482F-BB89-E7EC29BAB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29AD4E-0BA9-4A2F-88A3-97AA4EE8FF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7A0592-6134-4D7E-97DF-F6EDAD29C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586DD-529D-46FF-922F-0A94A9B8B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DEC90E-C33A-4807-A6B3-33A6DD53C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7104FB-22FD-4CFF-B248-47AC5CFF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9133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03D8DF-3DF4-40B5-A014-28D713E97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59218E-518B-4529-B4B9-22E8E317D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4ABF0-1F52-4251-941D-E8310B024F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AE0064-A3FD-4D96-8FC7-F767DD0A1AEC}" type="datetimeFigureOut">
              <a:rPr lang="en-GB" smtClean="0"/>
              <a:t>25/03/2020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56D74-4632-4ED6-AF80-9A0D28CE46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BFAAF-CC16-4C2D-A4F6-CCAE09A485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B7B35-7622-4A89-BE60-A3074001CC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7533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9B34E8-A6BE-428D-BEC3-D0C4B35AB55E}"/>
              </a:ext>
            </a:extLst>
          </p:cNvPr>
          <p:cNvCxnSpPr>
            <a:cxnSpLocks/>
          </p:cNvCxnSpPr>
          <p:nvPr/>
        </p:nvCxnSpPr>
        <p:spPr>
          <a:xfrm flipH="1" flipV="1">
            <a:off x="6220918" y="2938072"/>
            <a:ext cx="3942413" cy="3919929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A16573-62BE-4866-8AB4-14BC5780AE88}"/>
              </a:ext>
            </a:extLst>
          </p:cNvPr>
          <p:cNvCxnSpPr>
            <a:cxnSpLocks/>
          </p:cNvCxnSpPr>
          <p:nvPr/>
        </p:nvCxnSpPr>
        <p:spPr>
          <a:xfrm flipH="1" flipV="1">
            <a:off x="6220918" y="2608289"/>
            <a:ext cx="4432093" cy="4249712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80FE8B-B64E-4E0F-ADE0-DC566B32685B}"/>
              </a:ext>
            </a:extLst>
          </p:cNvPr>
          <p:cNvCxnSpPr>
            <a:cxnSpLocks/>
          </p:cNvCxnSpPr>
          <p:nvPr/>
        </p:nvCxnSpPr>
        <p:spPr>
          <a:xfrm flipH="1" flipV="1">
            <a:off x="0" y="2773180"/>
            <a:ext cx="6220918" cy="164892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7726B38-0EC1-46A6-998A-3F3327226E8B}"/>
              </a:ext>
            </a:extLst>
          </p:cNvPr>
          <p:cNvCxnSpPr>
            <a:cxnSpLocks/>
          </p:cNvCxnSpPr>
          <p:nvPr/>
        </p:nvCxnSpPr>
        <p:spPr>
          <a:xfrm flipH="1" flipV="1">
            <a:off x="0" y="2443397"/>
            <a:ext cx="6220918" cy="164893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Graphic 18" descr="Sparrow">
            <a:extLst>
              <a:ext uri="{FF2B5EF4-FFF2-40B4-BE49-F238E27FC236}">
                <a16:creationId xmlns:a16="http://schemas.microsoft.com/office/drawing/2014/main" id="{7AEBDD5C-188C-41E5-9D60-A4FAD42A2E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7105336" y="3215393"/>
            <a:ext cx="1155745" cy="112800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4E87C4E-8FFA-4C23-9099-8E9E7414E2E3}"/>
              </a:ext>
            </a:extLst>
          </p:cNvPr>
          <p:cNvCxnSpPr>
            <a:cxnSpLocks/>
          </p:cNvCxnSpPr>
          <p:nvPr/>
        </p:nvCxnSpPr>
        <p:spPr>
          <a:xfrm flipV="1">
            <a:off x="6745573" y="3473974"/>
            <a:ext cx="0" cy="2432151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F745A24-4DC4-4F47-A017-96ED5A774956}"/>
              </a:ext>
            </a:extLst>
          </p:cNvPr>
          <p:cNvCxnSpPr>
            <a:cxnSpLocks/>
          </p:cNvCxnSpPr>
          <p:nvPr/>
        </p:nvCxnSpPr>
        <p:spPr>
          <a:xfrm flipV="1">
            <a:off x="7105337" y="3731306"/>
            <a:ext cx="0" cy="2534583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4B3EACF-B5E2-429D-8E58-568666EA37B7}"/>
              </a:ext>
            </a:extLst>
          </p:cNvPr>
          <p:cNvCxnSpPr>
            <a:cxnSpLocks/>
          </p:cNvCxnSpPr>
          <p:nvPr/>
        </p:nvCxnSpPr>
        <p:spPr>
          <a:xfrm flipH="1" flipV="1">
            <a:off x="7561286" y="4225980"/>
            <a:ext cx="12493" cy="254489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825AEF-CCDB-4EAD-B92D-BE3E598014DD}"/>
              </a:ext>
            </a:extLst>
          </p:cNvPr>
          <p:cNvCxnSpPr>
            <a:cxnSpLocks/>
          </p:cNvCxnSpPr>
          <p:nvPr/>
        </p:nvCxnSpPr>
        <p:spPr>
          <a:xfrm flipV="1">
            <a:off x="8042222" y="4733146"/>
            <a:ext cx="0" cy="2124854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A8BB626-E0F4-4CA3-943E-2E019B2C628A}"/>
              </a:ext>
            </a:extLst>
          </p:cNvPr>
          <p:cNvCxnSpPr>
            <a:cxnSpLocks/>
          </p:cNvCxnSpPr>
          <p:nvPr/>
        </p:nvCxnSpPr>
        <p:spPr>
          <a:xfrm flipV="1">
            <a:off x="8454452" y="5165987"/>
            <a:ext cx="0" cy="1692013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8766140-D87B-4826-A049-A92252428A1C}"/>
              </a:ext>
            </a:extLst>
          </p:cNvPr>
          <p:cNvCxnSpPr>
            <a:cxnSpLocks/>
          </p:cNvCxnSpPr>
          <p:nvPr/>
        </p:nvCxnSpPr>
        <p:spPr>
          <a:xfrm flipH="1" flipV="1">
            <a:off x="5971083" y="5165987"/>
            <a:ext cx="3350301" cy="3209767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C14852F-C2A0-424F-9B10-B0C7578617E3}"/>
              </a:ext>
            </a:extLst>
          </p:cNvPr>
          <p:cNvCxnSpPr>
            <a:cxnSpLocks/>
          </p:cNvCxnSpPr>
          <p:nvPr/>
        </p:nvCxnSpPr>
        <p:spPr>
          <a:xfrm flipV="1">
            <a:off x="6220918" y="2938072"/>
            <a:ext cx="0" cy="2432151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90B0DA1-352F-4807-AD17-AC94478F2276}"/>
              </a:ext>
            </a:extLst>
          </p:cNvPr>
          <p:cNvCxnSpPr>
            <a:cxnSpLocks/>
          </p:cNvCxnSpPr>
          <p:nvPr/>
        </p:nvCxnSpPr>
        <p:spPr>
          <a:xfrm flipH="1" flipV="1">
            <a:off x="0" y="4998597"/>
            <a:ext cx="5971083" cy="164892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AE8A7358-BA82-42CC-A189-922482DD46D9}"/>
              </a:ext>
            </a:extLst>
          </p:cNvPr>
          <p:cNvSpPr/>
          <p:nvPr/>
        </p:nvSpPr>
        <p:spPr>
          <a:xfrm>
            <a:off x="752006" y="2773180"/>
            <a:ext cx="374755" cy="226445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04FFE3E-CDFE-4F05-BA29-41AB8C28E3F1}"/>
              </a:ext>
            </a:extLst>
          </p:cNvPr>
          <p:cNvSpPr/>
          <p:nvPr/>
        </p:nvSpPr>
        <p:spPr>
          <a:xfrm>
            <a:off x="1683893" y="2850630"/>
            <a:ext cx="374755" cy="21870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57BC6E9-6F51-4951-A11F-D6FCD875620A}"/>
              </a:ext>
            </a:extLst>
          </p:cNvPr>
          <p:cNvSpPr/>
          <p:nvPr/>
        </p:nvSpPr>
        <p:spPr>
          <a:xfrm>
            <a:off x="3617624" y="2865620"/>
            <a:ext cx="374755" cy="226445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13B6E1B-E357-4A0A-B662-979E7FA4DD4A}"/>
              </a:ext>
            </a:extLst>
          </p:cNvPr>
          <p:cNvSpPr/>
          <p:nvPr/>
        </p:nvSpPr>
        <p:spPr>
          <a:xfrm>
            <a:off x="4756869" y="2880609"/>
            <a:ext cx="374755" cy="226445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4FC790A-ECF2-48D1-A4BD-14AB043B9D45}"/>
              </a:ext>
            </a:extLst>
          </p:cNvPr>
          <p:cNvSpPr/>
          <p:nvPr/>
        </p:nvSpPr>
        <p:spPr>
          <a:xfrm>
            <a:off x="2610785" y="2865620"/>
            <a:ext cx="374755" cy="218700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D833615-96FD-426F-ACF9-F8B32CE99814}"/>
              </a:ext>
            </a:extLst>
          </p:cNvPr>
          <p:cNvSpPr/>
          <p:nvPr/>
        </p:nvSpPr>
        <p:spPr>
          <a:xfrm>
            <a:off x="6565692" y="2970863"/>
            <a:ext cx="2068640" cy="17791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AA68F14-3BD6-41AB-8A00-D0F452B6E2B5}"/>
              </a:ext>
            </a:extLst>
          </p:cNvPr>
          <p:cNvCxnSpPr>
            <a:cxnSpLocks/>
            <a:endCxn id="60" idx="2"/>
          </p:cNvCxnSpPr>
          <p:nvPr/>
        </p:nvCxnSpPr>
        <p:spPr>
          <a:xfrm flipH="1" flipV="1">
            <a:off x="8033477" y="2513042"/>
            <a:ext cx="8746" cy="5899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7D88702F-5A34-4F76-B77E-75637AAE8EDB}"/>
              </a:ext>
            </a:extLst>
          </p:cNvPr>
          <p:cNvSpPr txBox="1"/>
          <p:nvPr/>
        </p:nvSpPr>
        <p:spPr>
          <a:xfrm>
            <a:off x="6745573" y="481717"/>
            <a:ext cx="2575808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Animal – Bird</a:t>
            </a:r>
          </a:p>
          <a:p>
            <a:r>
              <a:rPr lang="en-GB" dirty="0"/>
              <a:t>Species – Carrion Crow</a:t>
            </a:r>
          </a:p>
          <a:p>
            <a:r>
              <a:rPr lang="en-GB" dirty="0"/>
              <a:t>Order – Passerine</a:t>
            </a:r>
          </a:p>
          <a:p>
            <a:r>
              <a:rPr lang="en-GB" dirty="0"/>
              <a:t>Behaviour – Solitary, noisy</a:t>
            </a:r>
          </a:p>
          <a:p>
            <a:r>
              <a:rPr lang="en-GB" dirty="0"/>
              <a:t>Diet – Insects, seeds, fruit, grain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579BC-2AF8-492B-ACC1-CE321707E660}"/>
              </a:ext>
            </a:extLst>
          </p:cNvPr>
          <p:cNvCxnSpPr>
            <a:cxnSpLocks/>
          </p:cNvCxnSpPr>
          <p:nvPr/>
        </p:nvCxnSpPr>
        <p:spPr>
          <a:xfrm flipV="1">
            <a:off x="8951626" y="5648171"/>
            <a:ext cx="0" cy="1692013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1D5058E-D9D3-4E2F-BC7C-150E83248BBC}"/>
              </a:ext>
            </a:extLst>
          </p:cNvPr>
          <p:cNvCxnSpPr>
            <a:cxnSpLocks/>
          </p:cNvCxnSpPr>
          <p:nvPr/>
        </p:nvCxnSpPr>
        <p:spPr>
          <a:xfrm flipV="1">
            <a:off x="9506262" y="6265889"/>
            <a:ext cx="0" cy="1692013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153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tone bridge&#10;&#10;Description automatically generated">
            <a:extLst>
              <a:ext uri="{FF2B5EF4-FFF2-40B4-BE49-F238E27FC236}">
                <a16:creationId xmlns:a16="http://schemas.microsoft.com/office/drawing/2014/main" id="{FA4FBFD9-A9B3-4B13-BB1C-D05175E30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A591E10D-197D-4E2A-817A-0C54C4448A62}"/>
              </a:ext>
            </a:extLst>
          </p:cNvPr>
          <p:cNvSpPr/>
          <p:nvPr/>
        </p:nvSpPr>
        <p:spPr>
          <a:xfrm>
            <a:off x="5456420" y="2354240"/>
            <a:ext cx="1944958" cy="177914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EDCDD61-88D1-449A-891C-CDE502D547BE}"/>
              </a:ext>
            </a:extLst>
          </p:cNvPr>
          <p:cNvCxnSpPr>
            <a:cxnSpLocks/>
            <a:stCxn id="7" idx="7"/>
            <a:endCxn id="9" idx="2"/>
          </p:cNvCxnSpPr>
          <p:nvPr/>
        </p:nvCxnSpPr>
        <p:spPr>
          <a:xfrm flipV="1">
            <a:off x="7116545" y="2192783"/>
            <a:ext cx="1000004" cy="42200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5FA8E8A-AD75-47D4-827A-BDB0B072E094}"/>
              </a:ext>
            </a:extLst>
          </p:cNvPr>
          <p:cNvSpPr txBox="1"/>
          <p:nvPr/>
        </p:nvSpPr>
        <p:spPr>
          <a:xfrm>
            <a:off x="6744324" y="161458"/>
            <a:ext cx="2744450" cy="20313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Animal – Bird</a:t>
            </a:r>
          </a:p>
          <a:p>
            <a:r>
              <a:rPr lang="en-GB" dirty="0">
                <a:solidFill>
                  <a:schemeClr val="bg1"/>
                </a:solidFill>
              </a:rPr>
              <a:t>Species – Domestic Pigeon</a:t>
            </a:r>
          </a:p>
          <a:p>
            <a:r>
              <a:rPr lang="en-GB" dirty="0">
                <a:solidFill>
                  <a:schemeClr val="bg1"/>
                </a:solidFill>
              </a:rPr>
              <a:t>Order – Columbiformes Behaviour – Nest in flocks, nervous around humans</a:t>
            </a:r>
          </a:p>
          <a:p>
            <a:r>
              <a:rPr lang="en-GB" dirty="0">
                <a:solidFill>
                  <a:schemeClr val="bg1"/>
                </a:solidFill>
              </a:rPr>
              <a:t>Diet – Human scraps, seeds, insects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EFDA7B-E96C-4EBC-8752-310399B560CC}"/>
              </a:ext>
            </a:extLst>
          </p:cNvPr>
          <p:cNvSpPr/>
          <p:nvPr/>
        </p:nvSpPr>
        <p:spPr>
          <a:xfrm>
            <a:off x="952500" y="1"/>
            <a:ext cx="2285375" cy="7345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FAUNA ENABLED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FLORA DISABLED</a:t>
            </a:r>
          </a:p>
        </p:txBody>
      </p:sp>
    </p:spTree>
    <p:extLst>
      <p:ext uri="{BB962C8B-B14F-4D97-AF65-F5344CB8AC3E}">
        <p14:creationId xmlns:p14="http://schemas.microsoft.com/office/powerpoint/2010/main" val="2581436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building, road, clock&#10;&#10;Description automatically generated">
            <a:extLst>
              <a:ext uri="{FF2B5EF4-FFF2-40B4-BE49-F238E27FC236}">
                <a16:creationId xmlns:a16="http://schemas.microsoft.com/office/drawing/2014/main" id="{4EFECAF7-3A7C-4154-B0B4-E63FF7EE9D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44F75AC-402A-472A-86E1-457FDD1D7955}"/>
              </a:ext>
            </a:extLst>
          </p:cNvPr>
          <p:cNvSpPr/>
          <p:nvPr/>
        </p:nvSpPr>
        <p:spPr>
          <a:xfrm>
            <a:off x="10538086" y="-1244184"/>
            <a:ext cx="2818150" cy="2488368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20FD1C-12D7-4DCD-B9D1-F8314805705C}"/>
              </a:ext>
            </a:extLst>
          </p:cNvPr>
          <p:cNvSpPr txBox="1"/>
          <p:nvPr/>
        </p:nvSpPr>
        <p:spPr>
          <a:xfrm>
            <a:off x="10747948" y="219432"/>
            <a:ext cx="14440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11:35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B3C20E-1BA6-4B48-B436-885C99DB0F86}"/>
              </a:ext>
            </a:extLst>
          </p:cNvPr>
          <p:cNvSpPr/>
          <p:nvPr/>
        </p:nvSpPr>
        <p:spPr>
          <a:xfrm>
            <a:off x="0" y="0"/>
            <a:ext cx="2285375" cy="7345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RECORDING: ON</a:t>
            </a:r>
          </a:p>
        </p:txBody>
      </p:sp>
    </p:spTree>
    <p:extLst>
      <p:ext uri="{BB962C8B-B14F-4D97-AF65-F5344CB8AC3E}">
        <p14:creationId xmlns:p14="http://schemas.microsoft.com/office/powerpoint/2010/main" val="3987368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text on a white surface&#10;&#10;Description automatically generated">
            <a:extLst>
              <a:ext uri="{FF2B5EF4-FFF2-40B4-BE49-F238E27FC236}">
                <a16:creationId xmlns:a16="http://schemas.microsoft.com/office/drawing/2014/main" id="{F8800D14-040B-4EBE-948D-679C4CAA95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EA9CB95-AF78-4F04-A035-E67B0808885A}"/>
              </a:ext>
            </a:extLst>
          </p:cNvPr>
          <p:cNvSpPr/>
          <p:nvPr/>
        </p:nvSpPr>
        <p:spPr>
          <a:xfrm>
            <a:off x="1524000" y="-1"/>
            <a:ext cx="2285375" cy="7345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READING: 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9C9CD47-213E-418E-B212-B02F7A82D85F}"/>
              </a:ext>
            </a:extLst>
          </p:cNvPr>
          <p:cNvCxnSpPr>
            <a:cxnSpLocks/>
          </p:cNvCxnSpPr>
          <p:nvPr/>
        </p:nvCxnSpPr>
        <p:spPr>
          <a:xfrm>
            <a:off x="5726243" y="3144187"/>
            <a:ext cx="36975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" name="Graphic 16" descr="Volume">
            <a:extLst>
              <a:ext uri="{FF2B5EF4-FFF2-40B4-BE49-F238E27FC236}">
                <a16:creationId xmlns:a16="http://schemas.microsoft.com/office/drawing/2014/main" id="{FD1DA848-B496-490C-9C5E-A0B0AB403F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7349" y="839448"/>
            <a:ext cx="734518" cy="734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88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62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Dylan Wallace</dc:creator>
  <cp:lastModifiedBy>Dylan Wallace</cp:lastModifiedBy>
  <cp:revision>6</cp:revision>
  <dcterms:created xsi:type="dcterms:W3CDTF">2020-03-25T21:03:12Z</dcterms:created>
  <dcterms:modified xsi:type="dcterms:W3CDTF">2020-03-25T21:57:53Z</dcterms:modified>
</cp:coreProperties>
</file>

<file path=docProps/thumbnail.jpeg>
</file>